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88"/>
  </p:notesMasterIdLst>
  <p:handoutMasterIdLst>
    <p:handoutMasterId r:id="rId89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58" r:id="rId14"/>
    <p:sldId id="325" r:id="rId15"/>
    <p:sldId id="324" r:id="rId16"/>
    <p:sldId id="334" r:id="rId17"/>
    <p:sldId id="280" r:id="rId18"/>
    <p:sldId id="281" r:id="rId19"/>
    <p:sldId id="282" r:id="rId20"/>
    <p:sldId id="283" r:id="rId21"/>
    <p:sldId id="284" r:id="rId22"/>
    <p:sldId id="354" r:id="rId23"/>
    <p:sldId id="286" r:id="rId24"/>
    <p:sldId id="287" r:id="rId25"/>
    <p:sldId id="323" r:id="rId26"/>
    <p:sldId id="322" r:id="rId27"/>
    <p:sldId id="290" r:id="rId28"/>
    <p:sldId id="330" r:id="rId29"/>
    <p:sldId id="326" r:id="rId30"/>
    <p:sldId id="335" r:id="rId31"/>
    <p:sldId id="336" r:id="rId32"/>
    <p:sldId id="293" r:id="rId33"/>
    <p:sldId id="294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32" r:id="rId59"/>
    <p:sldId id="312" r:id="rId60"/>
    <p:sldId id="313" r:id="rId61"/>
    <p:sldId id="337" r:id="rId62"/>
    <p:sldId id="314" r:id="rId63"/>
    <p:sldId id="315" r:id="rId64"/>
    <p:sldId id="316" r:id="rId65"/>
    <p:sldId id="317" r:id="rId66"/>
    <p:sldId id="318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319" r:id="rId75"/>
    <p:sldId id="262" r:id="rId76"/>
    <p:sldId id="263" r:id="rId77"/>
    <p:sldId id="258" r:id="rId78"/>
    <p:sldId id="265" r:id="rId79"/>
    <p:sldId id="264" r:id="rId80"/>
    <p:sldId id="269" r:id="rId81"/>
    <p:sldId id="266" r:id="rId82"/>
    <p:sldId id="328" r:id="rId83"/>
    <p:sldId id="355" r:id="rId84"/>
    <p:sldId id="356" r:id="rId85"/>
    <p:sldId id="357" r:id="rId86"/>
    <p:sldId id="329" r:id="rId87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20481" autoAdjust="0"/>
    <p:restoredTop sz="66502" autoAdjust="0"/>
  </p:normalViewPr>
  <p:slideViewPr>
    <p:cSldViewPr snapToGrid="0" snapToObjects="1" showGuides="1">
      <p:cViewPr>
        <p:scale>
          <a:sx n="66" d="100"/>
          <a:sy n="66" d="100"/>
        </p:scale>
        <p:origin x="1709" y="-125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-265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27.01.2016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27.01.2016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5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97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990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43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889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597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2339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195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9228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0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146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1560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Unity Plugins, welches das Multiscreen Stereo Rendering, das Tracking sowie die </a:t>
            </a:r>
            <a:r>
              <a:rPr lang="de-DE" dirty="0" smtClean="0"/>
              <a:t>Anpassung des </a:t>
            </a:r>
            <a:r>
              <a:rPr lang="de-DE" dirty="0"/>
              <a:t>Frustums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</a:t>
            </a:r>
            <a:r>
              <a:rPr lang="de-CH" dirty="0" smtClean="0"/>
              <a:t>Installationen </a:t>
            </a:r>
            <a:r>
              <a:rPr lang="de-CH" dirty="0"/>
              <a:t>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Weitere Punkte</a:t>
            </a:r>
            <a:endParaRPr lang="de-CH" dirty="0" smtClean="0"/>
          </a:p>
          <a:p>
            <a:r>
              <a:rPr lang="de-CH" dirty="0" smtClean="0"/>
              <a:t>Kritische Punkte</a:t>
            </a:r>
          </a:p>
          <a:p>
            <a:pPr lvl="1"/>
            <a:r>
              <a:rPr lang="de-CH" dirty="0" smtClean="0"/>
              <a:t>VRPN</a:t>
            </a:r>
          </a:p>
          <a:p>
            <a:pPr lvl="1"/>
            <a:r>
              <a:rPr lang="de-CH" dirty="0" smtClean="0"/>
              <a:t>Plugin-Architektur</a:t>
            </a:r>
          </a:p>
          <a:p>
            <a:pPr lvl="1"/>
            <a:r>
              <a:rPr lang="de-CH" dirty="0" smtClean="0"/>
              <a:t>Performance</a:t>
            </a: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Aufteilung</a:t>
            </a:r>
            <a:r>
              <a:rPr lang="de-CH" baseline="0" dirty="0" smtClean="0"/>
              <a:t> Arbeiten</a:t>
            </a:r>
          </a:p>
          <a:p>
            <a:pPr lvl="1"/>
            <a:r>
              <a:rPr lang="de-CH" baseline="0" dirty="0" smtClean="0"/>
              <a:t>Teilprojekte / Schwerpunkte</a:t>
            </a:r>
            <a:endParaRPr lang="de-CH" dirty="0"/>
          </a:p>
          <a:p>
            <a:pPr lvl="1"/>
            <a:r>
              <a:rPr lang="de-CH" dirty="0" err="1" smtClean="0"/>
              <a:t>Pairprogramming</a:t>
            </a:r>
            <a:r>
              <a:rPr lang="de-CH" dirty="0" smtClean="0"/>
              <a:t> / Diskussionen im CAVE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dirty="0" smtClean="0"/>
              <a:t>Priorisierungen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Worst Case Szenario</a:t>
            </a:r>
          </a:p>
          <a:p>
            <a:r>
              <a:rPr lang="de-CH" dirty="0" smtClean="0"/>
              <a:t>Plan B?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427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97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r>
              <a:rPr lang="de-CH" dirty="0" smtClean="0"/>
              <a:t>Normaler virtueller CAVE im Zentrum</a:t>
            </a:r>
          </a:p>
          <a:p>
            <a:r>
              <a:rPr lang="de-CH" dirty="0" smtClean="0"/>
              <a:t>Funktion</a:t>
            </a:r>
          </a:p>
          <a:p>
            <a:pPr lvl="1"/>
            <a:r>
              <a:rPr lang="de-CH" dirty="0" smtClean="0"/>
              <a:t>Berechnung Viewfrustum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04" y="3078865"/>
            <a:ext cx="5394992" cy="2982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/>
              <a:t>Primäres Inputgerät</a:t>
            </a:r>
          </a:p>
          <a:p>
            <a:r>
              <a:rPr lang="de-CH" dirty="0"/>
              <a:t>Position und Rotation werden </a:t>
            </a:r>
            <a:r>
              <a:rPr lang="de-CH" dirty="0" smtClean="0"/>
              <a:t>ermittelt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/>
              <a:t>Mouse Cursor Position 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1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79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 smtClean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56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smtClean="0"/>
              <a:t>Projektion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CAVE XXL</a:t>
            </a:r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473" y="2160000"/>
            <a:ext cx="6886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67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GPP Kooima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Nachträgliches</a:t>
            </a:r>
            <a:r>
              <a:rPr lang="de-DE" baseline="0" dirty="0" smtClean="0"/>
              <a:t> Anpassen des FoVs</a:t>
            </a:r>
            <a:br>
              <a:rPr lang="de-DE" baseline="0" dirty="0" smtClean="0"/>
            </a:br>
            <a:r>
              <a:rPr lang="de-DE" baseline="0" dirty="0" smtClean="0"/>
              <a:t>Falls die </a:t>
            </a:r>
            <a:r>
              <a:rPr lang="de-DE" baseline="0" dirty="0" err="1" smtClean="0"/>
              <a:t>Screengrösse</a:t>
            </a:r>
            <a:r>
              <a:rPr lang="de-DE" dirty="0" smtClean="0"/>
              <a:t> (</a:t>
            </a:r>
            <a:r>
              <a:rPr lang="de-DE" dirty="0" err="1" smtClean="0"/>
              <a:t>aspect</a:t>
            </a:r>
            <a:r>
              <a:rPr lang="de-DE" dirty="0" smtClean="0"/>
              <a:t>) sich verändert</a:t>
            </a:r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r>
              <a:rPr lang="de-DE" baseline="0" dirty="0" smtClean="0"/>
              <a:t>Wann </a:t>
            </a:r>
            <a:r>
              <a:rPr lang="de-DE" baseline="0" dirty="0" smtClean="0"/>
              <a:t>verändert sich die</a:t>
            </a:r>
            <a:r>
              <a:rPr lang="de-DE" dirty="0" smtClean="0"/>
              <a:t> </a:t>
            </a:r>
            <a:r>
              <a:rPr lang="de-DE" dirty="0" err="1" smtClean="0"/>
              <a:t>Screengrösse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/>
              <a:t>Bei breiten Frustums im Vergleich zur Projektionsfläche (Wand)</a:t>
            </a:r>
            <a:endParaRPr lang="de-DE" baseline="0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baseline="0" dirty="0" smtClean="0"/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baseline="0" dirty="0" smtClean="0"/>
              <a:t>FoV = </a:t>
            </a:r>
            <a:r>
              <a:rPr lang="de-DE" baseline="0" dirty="0" err="1" smtClean="0"/>
              <a:t>arctan</a:t>
            </a:r>
            <a:r>
              <a:rPr lang="de-DE" baseline="0" dirty="0" smtClean="0"/>
              <a:t>(</a:t>
            </a:r>
            <a:r>
              <a:rPr lang="de-DE" baseline="0" dirty="0" err="1" smtClean="0"/>
              <a:t>Screengrösse</a:t>
            </a:r>
            <a:r>
              <a:rPr lang="de-DE" baseline="0" dirty="0" smtClean="0"/>
              <a:t>/2*Brennweite)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5572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9444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4305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04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2619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5814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  <p:sp>
        <p:nvSpPr>
          <p:cNvPr id="2" name="Textfeld 1"/>
          <p:cNvSpPr txBox="1"/>
          <p:nvPr/>
        </p:nvSpPr>
        <p:spPr>
          <a:xfrm>
            <a:off x="834887" y="2054087"/>
            <a:ext cx="954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46" y="2134507"/>
            <a:ext cx="765313" cy="2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8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46" y="2134507"/>
            <a:ext cx="765313" cy="2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46" y="2134507"/>
            <a:ext cx="765313" cy="2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2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948044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44" y="3050328"/>
            <a:ext cx="5516111" cy="298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importieren </a:t>
            </a:r>
            <a:r>
              <a:rPr lang="de-CH" baseline="0" dirty="0" smtClean="0"/>
              <a:t>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01" y="630000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326815"/>
              </p:ext>
            </p:extLst>
          </p:nvPr>
        </p:nvGraphicFramePr>
        <p:xfrm>
          <a:off x="1216887" y="4284508"/>
          <a:ext cx="7024867" cy="1835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dPad-Dokument" r:id="rId4" imgW="5486400" imgH="1433880" progId="WordPad.Document.1">
                  <p:embed/>
                </p:oleObj>
              </mc:Choice>
              <mc:Fallback>
                <p:oleObj name="WordPad-Dokument" r:id="rId4" imgW="5486400" imgH="14338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6887" y="4284508"/>
                        <a:ext cx="7024867" cy="1835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29" y="2185347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740" y="900000"/>
            <a:ext cx="8062260" cy="45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Wii Sports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r>
              <a:rPr lang="de-CH" dirty="0" smtClean="0"/>
              <a:t> (Adv. Game </a:t>
            </a:r>
            <a:r>
              <a:rPr lang="de-CH" dirty="0" err="1" smtClean="0"/>
              <a:t>Dev</a:t>
            </a:r>
            <a:r>
              <a:rPr lang="de-CH" dirty="0" smtClean="0"/>
              <a:t> Modul Unity)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29214">
            <a:off x="4509846" y="906376"/>
            <a:ext cx="2880000" cy="404693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11375">
            <a:off x="5463330" y="1587780"/>
            <a:ext cx="2880000" cy="4027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Unity Plugin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0122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696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57557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4088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6282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166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551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 im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Infrarot-Trackingsystems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 waren die grössten Probleme?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Realistisches Viewfrustum</a:t>
            </a:r>
          </a:p>
          <a:p>
            <a:pPr lvl="1"/>
            <a:r>
              <a:rPr lang="de-CH" dirty="0" smtClean="0"/>
              <a:t>Darum CAVE XXL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35816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die Grösse des CAVE XXL gewählt?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Gutes Verhältnis zwischen sichtbarer Bewegung und realistische Verzerrung (</a:t>
            </a:r>
            <a:r>
              <a:rPr lang="de-CH" dirty="0" err="1" smtClean="0"/>
              <a:t>FoV</a:t>
            </a:r>
            <a:r>
              <a:rPr lang="de-CH" dirty="0" smtClean="0"/>
              <a:t>).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9973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war die Aufgabenverteilung geregelt?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Auf Wochenbasis kleinere Tasks verteilt.</a:t>
            </a:r>
          </a:p>
          <a:p>
            <a:r>
              <a:rPr lang="de-CH" dirty="0" smtClean="0"/>
              <a:t>Überlegungen und Konzepte zusammen erarbeitet, Ausführungen dann für Weekend aufgeteilt mit häufigen Statusmeetings.</a:t>
            </a:r>
          </a:p>
          <a:p>
            <a:pPr lvl="1"/>
            <a:r>
              <a:rPr lang="de-CH" dirty="0" smtClean="0"/>
              <a:t>Beispiel: Wand (</a:t>
            </a:r>
            <a:r>
              <a:rPr lang="de-CH" dirty="0" err="1" smtClean="0"/>
              <a:t>Smoothing</a:t>
            </a:r>
            <a:r>
              <a:rPr lang="de-CH" dirty="0"/>
              <a:t> </a:t>
            </a:r>
            <a:r>
              <a:rPr lang="de-CH" dirty="0" smtClean="0"/>
              <a:t>und Schnittpunkt ausprogrammieren aufgeteilt)</a:t>
            </a:r>
          </a:p>
          <a:p>
            <a:pPr lvl="1"/>
            <a:r>
              <a:rPr lang="de-CH" dirty="0" smtClean="0"/>
              <a:t>Beispiel2: </a:t>
            </a:r>
            <a:r>
              <a:rPr lang="de-CH" dirty="0" err="1" smtClean="0"/>
              <a:t>Demoapps</a:t>
            </a:r>
            <a:r>
              <a:rPr lang="de-CH" dirty="0" smtClean="0"/>
              <a:t> aufgeteilt</a:t>
            </a:r>
          </a:p>
          <a:p>
            <a:pPr lvl="1"/>
            <a:r>
              <a:rPr lang="de-CH" dirty="0" smtClean="0"/>
              <a:t>Beispiel3: Wand (Simulation Buttons und Auslesen Joystickdaten aufgeteilt)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590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91048-6F15-48C6-9650-9BFF3E56974F}">
  <ds:schemaRefs>
    <ds:schemaRef ds:uri="http://schemas.microsoft.com/office/2006/metadata/properties"/>
    <ds:schemaRef ds:uri="http://schemas.microsoft.com/office/2006/documentManagement/types"/>
    <ds:schemaRef ds:uri="63c724b1-652e-424f-8d99-4ee509067280"/>
    <ds:schemaRef ds:uri="http://purl.org/dc/elements/1.1/"/>
    <ds:schemaRef ds:uri="http://www.w3.org/XML/1998/namespace"/>
    <ds:schemaRef ds:uri="http://schemas.microsoft.com/office/infopath/2007/PartnerControls"/>
    <ds:schemaRef ds:uri="2551ef7e-3b29-44d1-a8ad-ef34c26bfc60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2187</Words>
  <Application>Microsoft Office PowerPoint</Application>
  <PresentationFormat>Bildschirmpräsentation (4:3)</PresentationFormat>
  <Paragraphs>503</Paragraphs>
  <Slides>83</Slides>
  <Notes>40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83</vt:i4>
      </vt:variant>
    </vt:vector>
  </HeadingPairs>
  <TitlesOfParts>
    <vt:vector size="92" baseType="lpstr">
      <vt:lpstr>Arial</vt:lpstr>
      <vt:lpstr>Calibri</vt:lpstr>
      <vt:lpstr>Lucida Grande</vt:lpstr>
      <vt:lpstr>Lucida Sans</vt:lpstr>
      <vt:lpstr>Lucida Sans Unicode</vt:lpstr>
      <vt:lpstr>MS PGothic</vt:lpstr>
      <vt:lpstr>MS PGothic</vt:lpstr>
      <vt:lpstr>BFH_PPT_Vorlage_v2</vt:lpstr>
      <vt:lpstr>WordPad-Dokument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Frustum</vt:lpstr>
      <vt:lpstr>Frustum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Beispielprojekt Unity</vt:lpstr>
      <vt:lpstr>OneBallTenPins (Adv. Game Dev Modul Unity)</vt:lpstr>
      <vt:lpstr>Handbuch</vt:lpstr>
      <vt:lpstr>Handbuch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Live Vorschau im CAVE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  <vt:lpstr>Mögliche Fragen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Daniel Inversini</cp:lastModifiedBy>
  <cp:revision>68</cp:revision>
  <cp:lastPrinted>2013-04-25T14:17:09Z</cp:lastPrinted>
  <dcterms:created xsi:type="dcterms:W3CDTF">2016-01-05T07:57:55Z</dcterms:created>
  <dcterms:modified xsi:type="dcterms:W3CDTF">2016-01-27T13:28:43Z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